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20748-CF83-8E46-8466-AB5C316EEA71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10DD3-B75A-3C48-AFEA-6C53AE1ABC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86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10DD3-B75A-3C48-AFEA-6C53AE1ABC3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86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10DD3-B75A-3C48-AFEA-6C53AE1ABC3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868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2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1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9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9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8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5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5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32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01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0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508AF-54C2-C04C-84C1-09DFDFDBB692}" type="datetimeFigureOut">
              <a:rPr lang="ru-RU" smtClean="0"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39978-EC8B-1A43-9F1D-5AC9F7CC25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9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Geometric-Background-66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04" r="81481" b="31591"/>
          <a:stretch/>
        </p:blipFill>
        <p:spPr>
          <a:xfrm>
            <a:off x="1240117" y="2196353"/>
            <a:ext cx="3675529" cy="2495176"/>
          </a:xfrm>
          <a:prstGeom prst="rect">
            <a:avLst/>
          </a:prstGeom>
        </p:spPr>
      </p:pic>
      <p:pic>
        <p:nvPicPr>
          <p:cNvPr id="8" name="Изображение 7" descr="stock-photo-collage-of-happy-smiling-little-girl-portraits-22817361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1" t="71613" r="50000" b="4569"/>
          <a:stretch/>
        </p:blipFill>
        <p:spPr>
          <a:xfrm>
            <a:off x="7566227" y="1755319"/>
            <a:ext cx="1117553" cy="1138966"/>
          </a:xfrm>
          <a:prstGeom prst="rect">
            <a:avLst/>
          </a:prstGeom>
        </p:spPr>
      </p:pic>
      <p:pic>
        <p:nvPicPr>
          <p:cNvPr id="14" name="Изображение 13" descr="29010984-photo-collage-of-children-isolated-on-white-backgroun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" t="18058" r="77350" b="65351"/>
          <a:stretch/>
        </p:blipFill>
        <p:spPr>
          <a:xfrm>
            <a:off x="2653703" y="1048722"/>
            <a:ext cx="1197384" cy="12760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8052" y="2976939"/>
            <a:ext cx="6297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pc="600" dirty="0">
                <a:solidFill>
                  <a:srgbClr val="000090"/>
                </a:solidFill>
                <a:latin typeface="Phosphate Inline"/>
                <a:cs typeface="Phosphate Inline"/>
              </a:rPr>
              <a:t>ЗОЛОТО НАЦИИ</a:t>
            </a:r>
          </a:p>
        </p:txBody>
      </p:sp>
      <p:pic>
        <p:nvPicPr>
          <p:cNvPr id="19" name="Изображение 18" descr="TLC-ELC-collage-faces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1394" r="78157" b="75908"/>
          <a:stretch/>
        </p:blipFill>
        <p:spPr>
          <a:xfrm>
            <a:off x="348507" y="95582"/>
            <a:ext cx="1344763" cy="1556619"/>
          </a:xfrm>
          <a:prstGeom prst="rect">
            <a:avLst/>
          </a:prstGeom>
        </p:spPr>
      </p:pic>
      <p:pic>
        <p:nvPicPr>
          <p:cNvPr id="21" name="Изображение 20" descr="petit_collage_blog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5" r="23125" b="75908"/>
          <a:stretch/>
        </p:blipFill>
        <p:spPr>
          <a:xfrm>
            <a:off x="5725525" y="4240440"/>
            <a:ext cx="1840702" cy="1652201"/>
          </a:xfrm>
          <a:prstGeom prst="rect">
            <a:avLst/>
          </a:prstGeom>
        </p:spPr>
      </p:pic>
      <p:pic>
        <p:nvPicPr>
          <p:cNvPr id="22" name="Изображение 21" descr="petit_collage_blog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8" t="51532" r="22643" b="24917"/>
          <a:stretch/>
        </p:blipFill>
        <p:spPr>
          <a:xfrm>
            <a:off x="1428355" y="4470134"/>
            <a:ext cx="1650004" cy="1615189"/>
          </a:xfrm>
          <a:prstGeom prst="rect">
            <a:avLst/>
          </a:prstGeom>
        </p:spPr>
      </p:pic>
      <p:pic>
        <p:nvPicPr>
          <p:cNvPr id="23" name="Изображение 22" descr="petit_collage_blog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5941" b="27326"/>
          <a:stretch/>
        </p:blipFill>
        <p:spPr>
          <a:xfrm>
            <a:off x="0" y="2685385"/>
            <a:ext cx="1650004" cy="1555055"/>
          </a:xfrm>
          <a:prstGeom prst="rect">
            <a:avLst/>
          </a:prstGeom>
        </p:spPr>
      </p:pic>
      <p:pic>
        <p:nvPicPr>
          <p:cNvPr id="24" name="Изображение 23" descr="136549522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8" t="75787" r="24856"/>
          <a:stretch/>
        </p:blipFill>
        <p:spPr>
          <a:xfrm>
            <a:off x="5331781" y="183943"/>
            <a:ext cx="1314095" cy="1910503"/>
          </a:xfrm>
          <a:prstGeom prst="rect">
            <a:avLst/>
          </a:prstGeom>
        </p:spPr>
      </p:pic>
      <p:pic>
        <p:nvPicPr>
          <p:cNvPr id="25" name="Изображение 24" descr="wm_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36" y="5669176"/>
            <a:ext cx="936198" cy="118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4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Geometric-Background-66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04" r="81481" b="31591"/>
          <a:stretch/>
        </p:blipFill>
        <p:spPr>
          <a:xfrm>
            <a:off x="1240117" y="2196353"/>
            <a:ext cx="3675529" cy="24951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6551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pc="600" dirty="0">
                <a:solidFill>
                  <a:srgbClr val="000090"/>
                </a:solidFill>
                <a:latin typeface="Phosphate Inline"/>
                <a:cs typeface="Phosphate Inline"/>
              </a:rPr>
              <a:t>ЗОЛОТО НАЦИИ</a:t>
            </a:r>
          </a:p>
        </p:txBody>
      </p:sp>
      <p:pic>
        <p:nvPicPr>
          <p:cNvPr id="3" name="Изображение 2" descr="wm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36" y="5669176"/>
            <a:ext cx="936198" cy="11888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667" y="1456267"/>
            <a:ext cx="7907866" cy="6555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/>
              <a:t>ОПИСАНИЕ ФОРМАТА</a:t>
            </a:r>
          </a:p>
          <a:p>
            <a:endParaRPr lang="ru-RU" dirty="0"/>
          </a:p>
          <a:p>
            <a:r>
              <a:rPr lang="ru-RU" dirty="0"/>
              <a:t>«ЗОЛОТО НАЦИИ» - уникальный формат, который познакомит зрителей с самыми умными и удивительными детьми. Теми, кто уже очень скоро прославит нашу страну на весь мир.</a:t>
            </a:r>
          </a:p>
          <a:p>
            <a:endParaRPr lang="ru-RU" dirty="0"/>
          </a:p>
          <a:p>
            <a:r>
              <a:rPr lang="ru-RU" dirty="0"/>
              <a:t>Более 50 юных вундеркиндов, знатоки различных наук и школьных дисциплин столкнутся друг с другом в самых невероятных интеллектуальных испытаниях. </a:t>
            </a:r>
            <a:endParaRPr lang="en-US" dirty="0"/>
          </a:p>
          <a:p>
            <a:endParaRPr lang="en-US" dirty="0"/>
          </a:p>
          <a:p>
            <a:r>
              <a:rPr lang="ru-RU" dirty="0"/>
              <a:t>Все задания для юных гениев оформлены в яркие шоу-номера. Наполненное трогательными личными историями, опасностями и напряжением,  это состязанием никого не оставит равнодушным.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58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Geometric-Background-665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04" r="81481" b="31591"/>
          <a:stretch/>
        </p:blipFill>
        <p:spPr>
          <a:xfrm>
            <a:off x="1240117" y="2196353"/>
            <a:ext cx="3675529" cy="24951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6551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pc="600" dirty="0">
                <a:solidFill>
                  <a:srgbClr val="000090"/>
                </a:solidFill>
                <a:latin typeface="Phosphate Inline"/>
                <a:cs typeface="Phosphate Inline"/>
              </a:rPr>
              <a:t>ЗОЛОТО НАЦИИ</a:t>
            </a:r>
          </a:p>
        </p:txBody>
      </p:sp>
      <p:pic>
        <p:nvPicPr>
          <p:cNvPr id="3" name="Изображение 2" descr="wm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36" y="5669176"/>
            <a:ext cx="936198" cy="11888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00" y="923330"/>
            <a:ext cx="8703733" cy="710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/>
              <a:t>СТРУКТУРА ШОУ</a:t>
            </a:r>
          </a:p>
          <a:p>
            <a:endParaRPr lang="ru-RU" dirty="0"/>
          </a:p>
          <a:p>
            <a:r>
              <a:rPr lang="ru-RU" i="1" dirty="0"/>
              <a:t>8 эпизодов х 72 минуты. 56 участников от 6 до 9 лет</a:t>
            </a:r>
          </a:p>
          <a:p>
            <a:endParaRPr lang="ru-RU" i="1" dirty="0"/>
          </a:p>
          <a:p>
            <a:r>
              <a:rPr lang="ru-RU" dirty="0"/>
              <a:t>В каждом эпизоде две команды по 6 участников соревнуются между собой. Каждый раз командам предстоит пройти два испытания, одно из которых подарит преимущество, а второе станет испытанием на выбывание. Каждый раз победившая команда будет оставаться и продолжать борьбу в шоу, а на место проигравшей команды будет приходить 6 новых юных гениев.</a:t>
            </a:r>
          </a:p>
          <a:p>
            <a:endParaRPr lang="ru-RU" dirty="0"/>
          </a:p>
          <a:p>
            <a:r>
              <a:rPr lang="ru-RU" dirty="0"/>
              <a:t>Каждое новое испытание </a:t>
            </a:r>
            <a:r>
              <a:rPr lang="mr-IN" dirty="0"/>
              <a:t>–</a:t>
            </a:r>
            <a:r>
              <a:rPr lang="ru-RU" dirty="0"/>
              <a:t> это грамотно подобранное командой специалистов тематическое задание, которое под силу будет пройти только самым эрудированным, образованным, гениальным и удивительным детям.</a:t>
            </a:r>
          </a:p>
          <a:p>
            <a:endParaRPr lang="ru-RU" dirty="0"/>
          </a:p>
          <a:p>
            <a:r>
              <a:rPr lang="ru-RU" dirty="0"/>
              <a:t>Обязательным элементом шоу  является комната ожидания, в которой родители участников наблюдают за происходящим в студии. Мы увидим настоящие эмоции, переживания, слезы родителей и участников. И только самые сильные получат главный приз проекта «ЗОЛОТО НАЦИИ»!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42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229</Words>
  <Application>Microsoft Office PowerPoint</Application>
  <PresentationFormat>Экран (4:3)</PresentationFormat>
  <Paragraphs>34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Mangal</vt:lpstr>
      <vt:lpstr>Phosphate Inline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 Душина</dc:creator>
  <cp:lastModifiedBy>лека</cp:lastModifiedBy>
  <cp:revision>21</cp:revision>
  <dcterms:created xsi:type="dcterms:W3CDTF">2016-12-05T18:36:29Z</dcterms:created>
  <dcterms:modified xsi:type="dcterms:W3CDTF">2016-12-12T12:06:58Z</dcterms:modified>
</cp:coreProperties>
</file>